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2-1.png>
</file>

<file path=ppt/media/image-2-2.png>
</file>

<file path=ppt/media/image-2-3.png>
</file>

<file path=ppt/media/image-2-4.png>
</file>

<file path=ppt/media/image-3-1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7-1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231594"/>
            <a:ext cx="6132671" cy="7665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36"/>
              </a:lnSpc>
              <a:buNone/>
            </a:pPr>
            <a:r>
              <a:rPr lang="en-US" sz="482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 소개</a:t>
            </a:r>
            <a:endParaRPr lang="en-US" sz="4829" dirty="0"/>
          </a:p>
        </p:txBody>
      </p:sp>
      <p:sp>
        <p:nvSpPr>
          <p:cNvPr id="6" name="Text 3"/>
          <p:cNvSpPr/>
          <p:nvPr/>
        </p:nvSpPr>
        <p:spPr>
          <a:xfrm>
            <a:off x="833199" y="4331375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인공지능 기반의 대화형 모델입니다. 사용자와 자연스러운 대화를 나누며 질문에 답하고 다양한 작업을 수행할 수 있는 혁신적인 AI 기술입니다.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sp>
        <p:nvSpPr>
          <p:cNvPr id="4" name="Text 2"/>
          <p:cNvSpPr/>
          <p:nvPr/>
        </p:nvSpPr>
        <p:spPr>
          <a:xfrm>
            <a:off x="3093363" y="1704261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챗GPT의 미래 전망</a:t>
            </a:r>
            <a:endParaRPr lang="en-US" sz="3499" dirty="0"/>
          </a:p>
        </p:txBody>
      </p:sp>
      <p:sp>
        <p:nvSpPr>
          <p:cNvPr id="5" name="Text 3"/>
          <p:cNvSpPr/>
          <p:nvPr/>
        </p:nvSpPr>
        <p:spPr>
          <a:xfrm>
            <a:off x="3093363" y="2792849"/>
            <a:ext cx="3950732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지속적인 발전을 거듭하며 언어 이해와 생성 능력을 계속 향상시킬 것으로 예상됩니다. 미래에는 다양한 모달리티를 아우르는 멀티모달 AI로 발전하여 더욱 풍부한 인간-AI 상호작용이 가능해질 것입니다.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093363" y="4659035"/>
            <a:ext cx="3950732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또한 윤리성과 안전성이 강화되어 신뢰할 수 있는 AI 어시스턴트로 자리 잡을 것입니다. 이를 통해 교육, 의료, 업무 등 다양한 분야에서 인간과 협력하며 혁신을 이끌 것으로 기대됩니다.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3687" y="2842855"/>
            <a:ext cx="3950732" cy="2703076"/>
          </a:xfrm>
          <a:prstGeom prst="rect">
            <a:avLst/>
          </a:prstGeom>
        </p:spPr>
      </p:pic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sp>
        <p:nvSpPr>
          <p:cNvPr id="4" name="Text 2"/>
          <p:cNvSpPr/>
          <p:nvPr/>
        </p:nvSpPr>
        <p:spPr>
          <a:xfrm>
            <a:off x="3093363" y="1303139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챗GPT란 무엇인가?</a:t>
            </a:r>
            <a:endParaRPr lang="en-US" sz="3499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3363" y="2302907"/>
            <a:ext cx="2592348" cy="160210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093363" y="4182666"/>
            <a:ext cx="2221944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OpenAI 개발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093363" y="4593550"/>
            <a:ext cx="259234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OpenAI에서 개발한 대화형 인공지능 모델입니다. OpenAI는 선구적인 AI 연구기관으로 잘 알려져 있습니다.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967" y="2302907"/>
            <a:ext cx="2592348" cy="160210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18967" y="4182666"/>
            <a:ext cx="2221944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GPT 모델 기반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6018967" y="4593550"/>
            <a:ext cx="2592348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GPT(Generative Pre-trained Transformer)라는 언어 모델을 기반으로 합니다. 이 모델은 방대한 데이터를 학습하여 인간과 유사한 자연스러운 대화를 생성할 수 있습니다.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4570" y="2302907"/>
            <a:ext cx="2592348" cy="160210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8944570" y="4182666"/>
            <a:ext cx="2221944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대화형 인터페이스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8944570" y="4593550"/>
            <a:ext cx="259234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사용자와 대화하며 질문에 답하고 다양한 작업을 수행할 수 있는 대화형 모델입니다. 상호작용이 매우 자연스럽고 인간적입니다.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sp>
        <p:nvSpPr>
          <p:cNvPr id="4" name="Text 2"/>
          <p:cNvSpPr/>
          <p:nvPr/>
        </p:nvSpPr>
        <p:spPr>
          <a:xfrm>
            <a:off x="3444597" y="561261"/>
            <a:ext cx="4074200" cy="5092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010"/>
              </a:lnSpc>
              <a:buNone/>
            </a:pPr>
            <a:r>
              <a:rPr lang="en-US" sz="3208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챗GPT의 역사</a:t>
            </a:r>
            <a:endParaRPr lang="en-US" sz="3208" dirty="0"/>
          </a:p>
        </p:txBody>
      </p:sp>
      <p:sp>
        <p:nvSpPr>
          <p:cNvPr id="5" name="Shape 3"/>
          <p:cNvSpPr/>
          <p:nvPr/>
        </p:nvSpPr>
        <p:spPr>
          <a:xfrm>
            <a:off x="3729752" y="1477804"/>
            <a:ext cx="40719" cy="6190536"/>
          </a:xfrm>
          <a:prstGeom prst="roundRect">
            <a:avLst>
              <a:gd name="adj" fmla="val 225132"/>
            </a:avLst>
          </a:prstGeom>
          <a:solidFill>
            <a:srgbClr val="CCCCCC"/>
          </a:solidFill>
          <a:ln/>
        </p:spPr>
      </p:sp>
      <p:sp>
        <p:nvSpPr>
          <p:cNvPr id="6" name="Shape 4"/>
          <p:cNvSpPr/>
          <p:nvPr/>
        </p:nvSpPr>
        <p:spPr>
          <a:xfrm>
            <a:off x="3979247" y="1915597"/>
            <a:ext cx="712946" cy="40719"/>
          </a:xfrm>
          <a:prstGeom prst="roundRect">
            <a:avLst>
              <a:gd name="adj" fmla="val 225132"/>
            </a:avLst>
          </a:prstGeom>
          <a:solidFill>
            <a:srgbClr val="CCCCCC"/>
          </a:solidFill>
          <a:ln/>
        </p:spPr>
      </p:sp>
      <p:sp>
        <p:nvSpPr>
          <p:cNvPr id="7" name="Shape 5"/>
          <p:cNvSpPr/>
          <p:nvPr/>
        </p:nvSpPr>
        <p:spPr>
          <a:xfrm>
            <a:off x="3520976" y="1706880"/>
            <a:ext cx="458272" cy="458272"/>
          </a:xfrm>
          <a:prstGeom prst="roundRect">
            <a:avLst>
              <a:gd name="adj" fmla="val 20004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3705642" y="1783199"/>
            <a:ext cx="88821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06"/>
              </a:lnSpc>
              <a:buNone/>
            </a:pPr>
            <a:r>
              <a:rPr lang="en-US" sz="1925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1925" dirty="0"/>
          </a:p>
        </p:txBody>
      </p:sp>
      <p:sp>
        <p:nvSpPr>
          <p:cNvPr id="9" name="Text 7"/>
          <p:cNvSpPr/>
          <p:nvPr/>
        </p:nvSpPr>
        <p:spPr>
          <a:xfrm>
            <a:off x="4870490" y="1681401"/>
            <a:ext cx="2037040" cy="2545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05"/>
              </a:lnSpc>
              <a:buNone/>
            </a:pPr>
            <a:r>
              <a:rPr lang="en-US" sz="160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GPT-1 (2018)</a:t>
            </a:r>
            <a:endParaRPr lang="en-US" sz="1604" dirty="0"/>
          </a:p>
        </p:txBody>
      </p:sp>
      <p:sp>
        <p:nvSpPr>
          <p:cNvPr id="10" name="Text 8"/>
          <p:cNvSpPr/>
          <p:nvPr/>
        </p:nvSpPr>
        <p:spPr>
          <a:xfrm>
            <a:off x="4870490" y="2058114"/>
            <a:ext cx="6315194" cy="611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06"/>
              </a:lnSpc>
              <a:buNone/>
            </a:pPr>
            <a:r>
              <a:rPr lang="en-US" sz="160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GPT-1은 챗GPT의 시초가 되는 언어 모델로, 방대한 텍스트 데이터를 활용해 인간과 유사한 자연스러운 언어 생성이 가능했습니다.</a:t>
            </a:r>
            <a:endParaRPr lang="en-US" sz="1604" dirty="0"/>
          </a:p>
        </p:txBody>
      </p:sp>
      <p:sp>
        <p:nvSpPr>
          <p:cNvPr id="11" name="Shape 9"/>
          <p:cNvSpPr/>
          <p:nvPr/>
        </p:nvSpPr>
        <p:spPr>
          <a:xfrm>
            <a:off x="3979247" y="3514130"/>
            <a:ext cx="712946" cy="40719"/>
          </a:xfrm>
          <a:prstGeom prst="roundRect">
            <a:avLst>
              <a:gd name="adj" fmla="val 225132"/>
            </a:avLst>
          </a:prstGeom>
          <a:solidFill>
            <a:srgbClr val="CCCCCC"/>
          </a:solidFill>
          <a:ln/>
        </p:spPr>
      </p:sp>
      <p:sp>
        <p:nvSpPr>
          <p:cNvPr id="12" name="Shape 10"/>
          <p:cNvSpPr/>
          <p:nvPr/>
        </p:nvSpPr>
        <p:spPr>
          <a:xfrm>
            <a:off x="3520976" y="3305413"/>
            <a:ext cx="458272" cy="458272"/>
          </a:xfrm>
          <a:prstGeom prst="roundRect">
            <a:avLst>
              <a:gd name="adj" fmla="val 20004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692902" y="3381732"/>
            <a:ext cx="114419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06"/>
              </a:lnSpc>
              <a:buNone/>
            </a:pPr>
            <a:r>
              <a:rPr lang="en-US" sz="1925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1925" dirty="0"/>
          </a:p>
        </p:txBody>
      </p:sp>
      <p:sp>
        <p:nvSpPr>
          <p:cNvPr id="14" name="Text 12"/>
          <p:cNvSpPr/>
          <p:nvPr/>
        </p:nvSpPr>
        <p:spPr>
          <a:xfrm>
            <a:off x="4870490" y="3279934"/>
            <a:ext cx="2037040" cy="2545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05"/>
              </a:lnSpc>
              <a:buNone/>
            </a:pPr>
            <a:r>
              <a:rPr lang="en-US" sz="160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GPT-2 (2019)</a:t>
            </a:r>
            <a:endParaRPr lang="en-US" sz="1604" dirty="0"/>
          </a:p>
        </p:txBody>
      </p:sp>
      <p:sp>
        <p:nvSpPr>
          <p:cNvPr id="15" name="Text 13"/>
          <p:cNvSpPr/>
          <p:nvPr/>
        </p:nvSpPr>
        <p:spPr>
          <a:xfrm>
            <a:off x="4870490" y="3656648"/>
            <a:ext cx="6315194" cy="611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06"/>
              </a:lnSpc>
              <a:buNone/>
            </a:pPr>
            <a:r>
              <a:rPr lang="en-US" sz="160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GPT-2는 이전 버전보다 규모가 크고 성능이 향상된 모델로, 문장 생성과 질의 응답 등의 기능을 더욱 향상시켰습니다.</a:t>
            </a:r>
            <a:endParaRPr lang="en-US" sz="1604" dirty="0"/>
          </a:p>
        </p:txBody>
      </p:sp>
      <p:sp>
        <p:nvSpPr>
          <p:cNvPr id="16" name="Shape 14"/>
          <p:cNvSpPr/>
          <p:nvPr/>
        </p:nvSpPr>
        <p:spPr>
          <a:xfrm>
            <a:off x="3979247" y="5112663"/>
            <a:ext cx="712946" cy="40719"/>
          </a:xfrm>
          <a:prstGeom prst="roundRect">
            <a:avLst>
              <a:gd name="adj" fmla="val 225132"/>
            </a:avLst>
          </a:prstGeom>
          <a:solidFill>
            <a:srgbClr val="CCCCCC"/>
          </a:solidFill>
          <a:ln/>
        </p:spPr>
      </p:sp>
      <p:sp>
        <p:nvSpPr>
          <p:cNvPr id="17" name="Shape 15"/>
          <p:cNvSpPr/>
          <p:nvPr/>
        </p:nvSpPr>
        <p:spPr>
          <a:xfrm>
            <a:off x="3520976" y="4903946"/>
            <a:ext cx="458272" cy="458272"/>
          </a:xfrm>
          <a:prstGeom prst="roundRect">
            <a:avLst>
              <a:gd name="adj" fmla="val 20004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3695283" y="4980265"/>
            <a:ext cx="109537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06"/>
              </a:lnSpc>
              <a:buNone/>
            </a:pPr>
            <a:r>
              <a:rPr lang="en-US" sz="1925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</a:t>
            </a:r>
            <a:endParaRPr lang="en-US" sz="1925" dirty="0"/>
          </a:p>
        </p:txBody>
      </p:sp>
      <p:sp>
        <p:nvSpPr>
          <p:cNvPr id="19" name="Text 17"/>
          <p:cNvSpPr/>
          <p:nvPr/>
        </p:nvSpPr>
        <p:spPr>
          <a:xfrm>
            <a:off x="4870490" y="4878467"/>
            <a:ext cx="2037040" cy="2545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05"/>
              </a:lnSpc>
              <a:buNone/>
            </a:pPr>
            <a:r>
              <a:rPr lang="en-US" sz="160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GPT-3 (2020)</a:t>
            </a:r>
            <a:endParaRPr lang="en-US" sz="1604" dirty="0"/>
          </a:p>
        </p:txBody>
      </p:sp>
      <p:sp>
        <p:nvSpPr>
          <p:cNvPr id="20" name="Text 18"/>
          <p:cNvSpPr/>
          <p:nvPr/>
        </p:nvSpPr>
        <p:spPr>
          <a:xfrm>
            <a:off x="4870490" y="5255181"/>
            <a:ext cx="6315194" cy="611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06"/>
              </a:lnSpc>
              <a:buNone/>
            </a:pPr>
            <a:r>
              <a:rPr lang="en-US" sz="160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GPT-3는 파라미터 수가 1,750억 개에 달하는 대규모 언어 모델로, 인간 수준의 언어 이해와 생성 능력을 선보였습니다.</a:t>
            </a:r>
            <a:endParaRPr lang="en-US" sz="1604" dirty="0"/>
          </a:p>
        </p:txBody>
      </p:sp>
      <p:sp>
        <p:nvSpPr>
          <p:cNvPr id="21" name="Shape 19"/>
          <p:cNvSpPr/>
          <p:nvPr/>
        </p:nvSpPr>
        <p:spPr>
          <a:xfrm>
            <a:off x="3979247" y="6711196"/>
            <a:ext cx="712946" cy="40719"/>
          </a:xfrm>
          <a:prstGeom prst="roundRect">
            <a:avLst>
              <a:gd name="adj" fmla="val 225132"/>
            </a:avLst>
          </a:prstGeom>
          <a:solidFill>
            <a:srgbClr val="CCCCCC"/>
          </a:solidFill>
          <a:ln/>
        </p:spPr>
      </p:sp>
      <p:sp>
        <p:nvSpPr>
          <p:cNvPr id="22" name="Shape 20"/>
          <p:cNvSpPr/>
          <p:nvPr/>
        </p:nvSpPr>
        <p:spPr>
          <a:xfrm>
            <a:off x="3520976" y="6502479"/>
            <a:ext cx="458272" cy="458272"/>
          </a:xfrm>
          <a:prstGeom prst="roundRect">
            <a:avLst>
              <a:gd name="adj" fmla="val 20004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3704213" y="6578798"/>
            <a:ext cx="91678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06"/>
              </a:lnSpc>
              <a:buNone/>
            </a:pPr>
            <a:r>
              <a:rPr lang="en-US" sz="1925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4</a:t>
            </a:r>
            <a:endParaRPr lang="en-US" sz="1925" dirty="0"/>
          </a:p>
        </p:txBody>
      </p:sp>
      <p:sp>
        <p:nvSpPr>
          <p:cNvPr id="24" name="Text 22"/>
          <p:cNvSpPr/>
          <p:nvPr/>
        </p:nvSpPr>
        <p:spPr>
          <a:xfrm>
            <a:off x="4870490" y="6477000"/>
            <a:ext cx="2037040" cy="2545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05"/>
              </a:lnSpc>
              <a:buNone/>
            </a:pPr>
            <a:r>
              <a:rPr lang="en-US" sz="160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GPT-4 (예정)</a:t>
            </a:r>
            <a:endParaRPr lang="en-US" sz="1604" dirty="0"/>
          </a:p>
        </p:txBody>
      </p:sp>
      <p:sp>
        <p:nvSpPr>
          <p:cNvPr id="25" name="Text 23"/>
          <p:cNvSpPr/>
          <p:nvPr/>
        </p:nvSpPr>
        <p:spPr>
          <a:xfrm>
            <a:off x="4870490" y="6853714"/>
            <a:ext cx="6315194" cy="611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06"/>
              </a:lnSpc>
              <a:buNone/>
            </a:pPr>
            <a:r>
              <a:rPr lang="en-US" sz="160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GPT-4는 OpenAI에서 개발 중인 차세대 모델로, 더욱 향상된 언어 능력과 멀티모달 기능을 갖출 것으로 기대됩니다.</a:t>
            </a:r>
            <a:endParaRPr lang="en-US" sz="1604" dirty="0"/>
          </a:p>
        </p:txBody>
      </p:sp>
      <p:pic>
        <p:nvPicPr>
          <p:cNvPr id="26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545675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챗GPT의 작동 원리</a:t>
            </a:r>
            <a:endParaRPr lang="en-US" sz="3499" dirty="0"/>
          </a:p>
        </p:txBody>
      </p:sp>
      <p:sp>
        <p:nvSpPr>
          <p:cNvPr id="6" name="Text 3"/>
          <p:cNvSpPr/>
          <p:nvPr/>
        </p:nvSpPr>
        <p:spPr>
          <a:xfrm>
            <a:off x="833199" y="3434358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자연어 처리(NLP) 기술과 머신 러닝 알고리즘을 기반으로 작동합니다. 방대한 텍스트 데이터를 학습하여 사용자의 질문과 요청에 대해 자연스럽고 유의미한 응답을 생성할 수 있습니다.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684038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대화형 프로세스는 사용자의 입력을 이해하고, 적절한 정보를 검색 및 추론한 뒤, 그에 맞는 응답을 생성하는 방식으로 이루어집니다. 이를 통해 자연스러운 의사소통과 다양한 작업 수행이 가능해집니다.</a:t>
            </a: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sp>
        <p:nvSpPr>
          <p:cNvPr id="4" name="Text 2"/>
          <p:cNvSpPr/>
          <p:nvPr/>
        </p:nvSpPr>
        <p:spPr>
          <a:xfrm>
            <a:off x="3093363" y="2065973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챗GPT의 주요 특징</a:t>
            </a:r>
            <a:endParaRPr lang="en-US" sz="3499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3363" y="3065740"/>
            <a:ext cx="465177" cy="46517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093363" y="3753088"/>
            <a:ext cx="1860947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언어 이해력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093363" y="4163973"/>
            <a:ext cx="1860947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자연어 처리 기술을 통해 사용자의 입력을 정확히 이해하고 상황에 맞는 응답을 생성할 수 있습니다.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7566" y="3065740"/>
            <a:ext cx="465177" cy="46517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87566" y="3753088"/>
            <a:ext cx="1860947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다국어 지원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5287566" y="4163973"/>
            <a:ext cx="186094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여러 언어를 지원하여 전 세계 사용자들과 자연스러운 대화가 가능합니다.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768" y="3065740"/>
            <a:ext cx="465177" cy="46517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1768" y="3753088"/>
            <a:ext cx="1860947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상황 적응력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481768" y="4163973"/>
            <a:ext cx="1860947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사용자의 질문과 요구사항에 따라 유연하게 대응하며, 대화의 맥락을 이해하고 지속적으로 학습합니다.</a:t>
            </a:r>
            <a:endParaRPr lang="en-US" sz="17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5971" y="3065740"/>
            <a:ext cx="465177" cy="46517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675971" y="3753088"/>
            <a:ext cx="1860947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창의성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9675971" y="4163973"/>
            <a:ext cx="186094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단순한 지식 검색을 넘어 사용자 입력에 맞는 독창적이고 창의적인 해결책을 제시할 수 있습니다.</a:t>
            </a:r>
            <a:endParaRPr lang="en-US" sz="1750" dirty="0"/>
          </a:p>
        </p:txBody>
      </p:sp>
      <p:pic>
        <p:nvPicPr>
          <p:cNvPr id="17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sp>
        <p:nvSpPr>
          <p:cNvPr id="4" name="Text 2"/>
          <p:cNvSpPr/>
          <p:nvPr/>
        </p:nvSpPr>
        <p:spPr>
          <a:xfrm>
            <a:off x="3093363" y="1704261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챗GPT의 사용 사례</a:t>
            </a:r>
            <a:endParaRPr lang="en-US" sz="3499" dirty="0"/>
          </a:p>
        </p:txBody>
      </p:sp>
      <p:sp>
        <p:nvSpPr>
          <p:cNvPr id="5" name="Text 3"/>
          <p:cNvSpPr/>
          <p:nvPr/>
        </p:nvSpPr>
        <p:spPr>
          <a:xfrm>
            <a:off x="3093363" y="2792849"/>
            <a:ext cx="3950732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다양한 분야에서 활용되고 있습니다. 고객 상담, 교육 및 학습 보조, 콘텐츠 창작 등 창의적인 작업을 수행할 수 있습니다. 또한 분석, 개발, 의사결정 지원 등 업무에도 유용하게 적용되고 있습니다.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093363" y="4659035"/>
            <a:ext cx="3950732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사용자와의 자연스러운 대화를 통해 문제를 해결하고 새로운 아이디어를 제안할 수 있습니다. 이를 통해 인간과 기계의 협업을 촉진하여 생산성과 효율성을 높이고 있습니다.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3687" y="2842855"/>
            <a:ext cx="3950732" cy="2703076"/>
          </a:xfrm>
          <a:prstGeom prst="rect">
            <a:avLst/>
          </a:prstGeom>
        </p:spPr>
      </p:pic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sp>
        <p:nvSpPr>
          <p:cNvPr id="4" name="Text 2"/>
          <p:cNvSpPr/>
          <p:nvPr/>
        </p:nvSpPr>
        <p:spPr>
          <a:xfrm>
            <a:off x="3093363" y="2043113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챗GPT의 활용 분야</a:t>
            </a:r>
            <a:endParaRPr lang="en-US" sz="3499" dirty="0"/>
          </a:p>
        </p:txBody>
      </p:sp>
      <p:sp>
        <p:nvSpPr>
          <p:cNvPr id="5" name="Text 3"/>
          <p:cNvSpPr/>
          <p:nvPr/>
        </p:nvSpPr>
        <p:spPr>
          <a:xfrm>
            <a:off x="3093363" y="3153966"/>
            <a:ext cx="1704380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업무 생산성 향상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093363" y="3653790"/>
            <a:ext cx="1704380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데이터 분석, 문서 작성, 코드 생성 등의 업무를 효율적으로 지원하여 생산성을 높일 수 있습니다.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47335" y="3153966"/>
            <a:ext cx="1704380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창의적 문제 해결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47335" y="3653790"/>
            <a:ext cx="1704380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챗GPT의 강력한 언어 이해 및 생성 능력을 활용하여 혁신적인 아이디어와 해결책을 도출할 수 있습니다.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601307" y="3153966"/>
            <a:ext cx="1704380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고객 경험 개선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601307" y="3653790"/>
            <a:ext cx="1704380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자연스러운 대화를 통해 고객 문의에 신속하고 정확한 답변을 제공하여 고객 만족도를 높일 수 있습니다.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55279" y="3153966"/>
            <a:ext cx="1704380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교육 및 학습 지원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55279" y="3653790"/>
            <a:ext cx="1704380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개인화된 학습 경험을 제공하고 교육 콘텐츠 개발을 도와 효과적인 교육을 지원할 수 있습니다.</a:t>
            </a:r>
            <a:endParaRPr lang="en-US" sz="1750" dirty="0"/>
          </a:p>
        </p:txBody>
      </p:sp>
      <p:pic>
        <p:nvPicPr>
          <p:cNvPr id="13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093363" y="2402086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챗GPT의 장단점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3093363" y="3290768"/>
            <a:ext cx="2666405" cy="2536746"/>
          </a:xfrm>
          <a:prstGeom prst="roundRect">
            <a:avLst>
              <a:gd name="adj" fmla="val 3942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323153" y="3520559"/>
            <a:ext cx="2206823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장점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3323153" y="3931444"/>
            <a:ext cx="2206823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자연스러운 대화, 풍부한 지식, 창의적 문제 해결 능력 등 챗GPT의 강점은 다양한 분야에서 활용도가 높습니다.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981938" y="3290768"/>
            <a:ext cx="2666405" cy="2536746"/>
          </a:xfrm>
          <a:prstGeom prst="roundRect">
            <a:avLst>
              <a:gd name="adj" fmla="val 3942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211729" y="3520559"/>
            <a:ext cx="2206823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단점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11729" y="3931444"/>
            <a:ext cx="2206823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편향성, 부정확성, 윤리적 문제 등 챗GPT의 한계로 인해 신중한 사용이 필요합니다.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870513" y="3290768"/>
            <a:ext cx="2666405" cy="2536746"/>
          </a:xfrm>
          <a:prstGeom prst="roundRect">
            <a:avLst>
              <a:gd name="adj" fmla="val 3942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100304" y="3520559"/>
            <a:ext cx="2206823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발전 가능성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100304" y="3931444"/>
            <a:ext cx="2206823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지속적인 연구와 개선을 통해 챗GPT의 단점이 극복되고 보다 안전하고 유용한 AI로 발전할 수 있습니다.</a:t>
            </a:r>
            <a:endParaRPr lang="en-US" sz="1750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sp>
        <p:nvSpPr>
          <p:cNvPr id="4" name="Text 2"/>
          <p:cNvSpPr/>
          <p:nvPr/>
        </p:nvSpPr>
        <p:spPr>
          <a:xfrm>
            <a:off x="3093363" y="1843207"/>
            <a:ext cx="4518541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챗GPT의 윤리적 고려사항</a:t>
            </a:r>
            <a:endParaRPr lang="en-US" sz="3499" dirty="0"/>
          </a:p>
        </p:txBody>
      </p:sp>
      <p:sp>
        <p:nvSpPr>
          <p:cNvPr id="5" name="Shape 3"/>
          <p:cNvSpPr/>
          <p:nvPr/>
        </p:nvSpPr>
        <p:spPr>
          <a:xfrm>
            <a:off x="3093363" y="3092887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704273" y="3092887"/>
            <a:ext cx="2221944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편향성 개선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704273" y="3503771"/>
            <a:ext cx="3499842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챗GPT는 데이터에 내재된 편향을 극복하고 공정성과 객관성을 유지해야 합니다.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3092887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037195" y="3092887"/>
            <a:ext cx="2221944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투명성 확보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037195" y="3503771"/>
            <a:ext cx="3499842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챗GPT의 의사결정 과정과 데이터에 대한 투명성이 확보되어야 합니다.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3093363" y="4975622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3704273" y="4975622"/>
            <a:ext cx="2221944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프라이버시 보호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3704273" y="5386507"/>
            <a:ext cx="3499842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사용자 정보와 대화 내용에 대한 철저한 프라이버시 보호 조치가 필요합니다.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975622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8037195" y="4975622"/>
            <a:ext cx="2221944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7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안전성 강화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8037195" y="5386507"/>
            <a:ext cx="3499842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챗GPT가 악용되거나 오남용되지 않도록 강력한 안전장치가 마련되어야 합니다.</a:t>
            </a:r>
            <a:endParaRPr lang="en-US" sz="1750" dirty="0"/>
          </a:p>
        </p:txBody>
      </p:sp>
      <p:pic>
        <p:nvPicPr>
          <p:cNvPr id="1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2024-06-06T03:04:29Z</dcterms:created>
  <dcterms:modified xsi:type="dcterms:W3CDTF">2024-06-06T03:04:29Z</dcterms:modified>
</cp:coreProperties>
</file>